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Times New Roman" charset="1" panose="02020603050405020304"/>
      <p:regular r:id="rId13"/>
    </p:embeddedFont>
    <p:embeddedFont>
      <p:font typeface="Times New Roman Bold" charset="1" panose="020208030705050203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F4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9536" y="1470378"/>
            <a:ext cx="16728928" cy="8424215"/>
            <a:chOff x="0" y="0"/>
            <a:chExt cx="7408990" cy="37309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08990" cy="3730958"/>
            </a:xfrm>
            <a:custGeom>
              <a:avLst/>
              <a:gdLst/>
              <a:ahLst/>
              <a:cxnLst/>
              <a:rect r="r" b="b" t="t" l="l"/>
              <a:pathLst>
                <a:path h="3730958" w="7408990">
                  <a:moveTo>
                    <a:pt x="7284530" y="3730958"/>
                  </a:moveTo>
                  <a:lnTo>
                    <a:pt x="124460" y="3730958"/>
                  </a:lnTo>
                  <a:cubicBezTo>
                    <a:pt x="55880" y="3730958"/>
                    <a:pt x="0" y="3675078"/>
                    <a:pt x="0" y="36064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4530" y="0"/>
                  </a:lnTo>
                  <a:cubicBezTo>
                    <a:pt x="7353109" y="0"/>
                    <a:pt x="7408990" y="55880"/>
                    <a:pt x="7408990" y="124460"/>
                  </a:cubicBezTo>
                  <a:lnTo>
                    <a:pt x="7408990" y="3606498"/>
                  </a:lnTo>
                  <a:cubicBezTo>
                    <a:pt x="7408990" y="3675078"/>
                    <a:pt x="7353109" y="3730958"/>
                    <a:pt x="7284530" y="37309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488566" y="129366"/>
            <a:ext cx="5019897" cy="1162750"/>
          </a:xfrm>
          <a:custGeom>
            <a:avLst/>
            <a:gdLst/>
            <a:ahLst/>
            <a:cxnLst/>
            <a:rect r="r" b="b" t="t" l="l"/>
            <a:pathLst>
              <a:path h="1162750" w="5019897">
                <a:moveTo>
                  <a:pt x="0" y="0"/>
                </a:moveTo>
                <a:lnTo>
                  <a:pt x="5019898" y="0"/>
                </a:lnTo>
                <a:lnTo>
                  <a:pt x="5019898" y="1162749"/>
                </a:lnTo>
                <a:lnTo>
                  <a:pt x="0" y="1162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2" t="-58395" r="-2361" b="-6581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10858" y="258731"/>
            <a:ext cx="4235943" cy="1033384"/>
          </a:xfrm>
          <a:custGeom>
            <a:avLst/>
            <a:gdLst/>
            <a:ahLst/>
            <a:cxnLst/>
            <a:rect r="r" b="b" t="t" l="l"/>
            <a:pathLst>
              <a:path h="1033384" w="4235943">
                <a:moveTo>
                  <a:pt x="0" y="0"/>
                </a:moveTo>
                <a:lnTo>
                  <a:pt x="4235943" y="0"/>
                </a:lnTo>
                <a:lnTo>
                  <a:pt x="4235943" y="1033384"/>
                </a:lnTo>
                <a:lnTo>
                  <a:pt x="0" y="10333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9536" y="0"/>
            <a:ext cx="5414497" cy="1365603"/>
          </a:xfrm>
          <a:custGeom>
            <a:avLst/>
            <a:gdLst/>
            <a:ahLst/>
            <a:cxnLst/>
            <a:rect r="r" b="b" t="t" l="l"/>
            <a:pathLst>
              <a:path h="1365603" w="5414497">
                <a:moveTo>
                  <a:pt x="0" y="0"/>
                </a:moveTo>
                <a:lnTo>
                  <a:pt x="5414497" y="0"/>
                </a:lnTo>
                <a:lnTo>
                  <a:pt x="5414497" y="1365603"/>
                </a:lnTo>
                <a:lnTo>
                  <a:pt x="0" y="1365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15881" y="2692499"/>
            <a:ext cx="4755130" cy="4544697"/>
          </a:xfrm>
          <a:custGeom>
            <a:avLst/>
            <a:gdLst/>
            <a:ahLst/>
            <a:cxnLst/>
            <a:rect r="r" b="b" t="t" l="l"/>
            <a:pathLst>
              <a:path h="4544697" w="4755130">
                <a:moveTo>
                  <a:pt x="0" y="0"/>
                </a:moveTo>
                <a:lnTo>
                  <a:pt x="4755130" y="0"/>
                </a:lnTo>
                <a:lnTo>
                  <a:pt x="4755130" y="4544698"/>
                </a:lnTo>
                <a:lnTo>
                  <a:pt x="0" y="45446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070" t="-12901" r="-7809" b="-1462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072119" y="1552895"/>
            <a:ext cx="7086977" cy="952312"/>
          </a:xfrm>
          <a:custGeom>
            <a:avLst/>
            <a:gdLst/>
            <a:ahLst/>
            <a:cxnLst/>
            <a:rect r="r" b="b" t="t" l="l"/>
            <a:pathLst>
              <a:path h="952312" w="7086977">
                <a:moveTo>
                  <a:pt x="0" y="0"/>
                </a:moveTo>
                <a:lnTo>
                  <a:pt x="7086977" y="0"/>
                </a:lnTo>
                <a:lnTo>
                  <a:pt x="7086977" y="952313"/>
                </a:lnTo>
                <a:lnTo>
                  <a:pt x="0" y="9523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07898" y="4048074"/>
            <a:ext cx="11680669" cy="4758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8736" indent="-489368" lvl="1">
              <a:lnSpc>
                <a:spcPts val="5394"/>
              </a:lnSpc>
              <a:buFont typeface="Arial"/>
              <a:buChar char="•"/>
            </a:pPr>
            <a:r>
              <a:rPr lang="en-US" sz="45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Name-</a:t>
            </a:r>
          </a:p>
          <a:p>
            <a:pPr algn="l">
              <a:lnSpc>
                <a:spcPts val="5394"/>
              </a:lnSpc>
            </a:pPr>
          </a:p>
          <a:p>
            <a:pPr algn="l" marL="978736" indent="-489368" lvl="1">
              <a:lnSpc>
                <a:spcPts val="5394"/>
              </a:lnSpc>
              <a:buFont typeface="Arial"/>
              <a:buChar char="•"/>
            </a:pPr>
            <a:r>
              <a:rPr lang="en-US" sz="45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Statement Title-</a:t>
            </a:r>
          </a:p>
          <a:p>
            <a:pPr algn="l">
              <a:lnSpc>
                <a:spcPts val="5394"/>
              </a:lnSpc>
            </a:pPr>
          </a:p>
          <a:p>
            <a:pPr algn="l" marL="978736" indent="-489368" lvl="1">
              <a:lnSpc>
                <a:spcPts val="5394"/>
              </a:lnSpc>
              <a:buFont typeface="Arial"/>
              <a:buChar char="•"/>
            </a:pPr>
            <a:r>
              <a:rPr lang="en-US" sz="45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Theme-</a:t>
            </a:r>
          </a:p>
          <a:p>
            <a:pPr algn="l">
              <a:lnSpc>
                <a:spcPts val="5394"/>
              </a:lnSpc>
            </a:pPr>
          </a:p>
          <a:p>
            <a:pPr algn="l" marL="978736" indent="-489368" lvl="1">
              <a:lnSpc>
                <a:spcPts val="5394"/>
              </a:lnSpc>
              <a:buFont typeface="Arial"/>
              <a:buChar char="•"/>
            </a:pPr>
            <a:r>
              <a:rPr lang="en-US" sz="45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 Category- AI / Robotics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809937" y="2882255"/>
            <a:ext cx="3237786" cy="662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7"/>
              </a:lnSpc>
              <a:spcBef>
                <a:spcPct val="0"/>
              </a:spcBef>
            </a:pPr>
            <a:r>
              <a:rPr lang="en-US" b="true" sz="42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TITLE PAGE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72119" y="9979734"/>
            <a:ext cx="6143761" cy="307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94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 SheHacks Idea submission- Template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648891" y="9036760"/>
            <a:ext cx="21597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F4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9536" y="568320"/>
            <a:ext cx="16728928" cy="9150359"/>
            <a:chOff x="0" y="0"/>
            <a:chExt cx="7408990" cy="40525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08990" cy="4052556"/>
            </a:xfrm>
            <a:custGeom>
              <a:avLst/>
              <a:gdLst/>
              <a:ahLst/>
              <a:cxnLst/>
              <a:rect r="r" b="b" t="t" l="l"/>
              <a:pathLst>
                <a:path h="4052556" w="7408990">
                  <a:moveTo>
                    <a:pt x="7284530" y="4052556"/>
                  </a:moveTo>
                  <a:lnTo>
                    <a:pt x="124460" y="4052556"/>
                  </a:lnTo>
                  <a:cubicBezTo>
                    <a:pt x="55880" y="4052556"/>
                    <a:pt x="0" y="3996676"/>
                    <a:pt x="0" y="39280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4530" y="0"/>
                  </a:lnTo>
                  <a:cubicBezTo>
                    <a:pt x="7353109" y="0"/>
                    <a:pt x="7408990" y="55880"/>
                    <a:pt x="7408990" y="124460"/>
                  </a:cubicBezTo>
                  <a:lnTo>
                    <a:pt x="7408990" y="3928096"/>
                  </a:lnTo>
                  <a:cubicBezTo>
                    <a:pt x="7408990" y="3996676"/>
                    <a:pt x="7353109" y="4052556"/>
                    <a:pt x="7284530" y="40525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378633">
            <a:off x="8808048" y="982486"/>
            <a:ext cx="8006438" cy="8534963"/>
          </a:xfrm>
          <a:custGeom>
            <a:avLst/>
            <a:gdLst/>
            <a:ahLst/>
            <a:cxnLst/>
            <a:rect r="r" b="b" t="t" l="l"/>
            <a:pathLst>
              <a:path h="8534963" w="8006438">
                <a:moveTo>
                  <a:pt x="0" y="0"/>
                </a:moveTo>
                <a:lnTo>
                  <a:pt x="8006438" y="0"/>
                </a:lnTo>
                <a:lnTo>
                  <a:pt x="8006438" y="8534963"/>
                </a:lnTo>
                <a:lnTo>
                  <a:pt x="0" y="8534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02320" y="2864534"/>
            <a:ext cx="327586" cy="506904"/>
          </a:xfrm>
          <a:custGeom>
            <a:avLst/>
            <a:gdLst/>
            <a:ahLst/>
            <a:cxnLst/>
            <a:rect r="r" b="b" t="t" l="l"/>
            <a:pathLst>
              <a:path h="506904" w="327586">
                <a:moveTo>
                  <a:pt x="0" y="0"/>
                </a:moveTo>
                <a:lnTo>
                  <a:pt x="327587" y="0"/>
                </a:lnTo>
                <a:lnTo>
                  <a:pt x="327587" y="506903"/>
                </a:lnTo>
                <a:lnTo>
                  <a:pt x="0" y="5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304457" y="0"/>
            <a:ext cx="2294352" cy="1563742"/>
          </a:xfrm>
          <a:custGeom>
            <a:avLst/>
            <a:gdLst/>
            <a:ahLst/>
            <a:cxnLst/>
            <a:rect r="r" b="b" t="t" l="l"/>
            <a:pathLst>
              <a:path h="1563742" w="2294352">
                <a:moveTo>
                  <a:pt x="0" y="0"/>
                </a:moveTo>
                <a:lnTo>
                  <a:pt x="2294352" y="0"/>
                </a:lnTo>
                <a:lnTo>
                  <a:pt x="2294352" y="1563742"/>
                </a:lnTo>
                <a:lnTo>
                  <a:pt x="0" y="1563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401" t="-31110" r="-6972" b="-35232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307735" y="990600"/>
            <a:ext cx="8179450" cy="94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0"/>
              </a:lnSpc>
              <a:spcBef>
                <a:spcPct val="0"/>
              </a:spcBef>
            </a:pPr>
            <a:r>
              <a:rPr lang="en-US" b="true" sz="59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IDEA TITLE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66114" y="2763823"/>
            <a:ext cx="15262693" cy="720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3"/>
              </a:lnSpc>
            </a:pPr>
            <a:r>
              <a:rPr lang="en-US" b="true" sz="4641">
                <a:solidFill>
                  <a:srgbClr val="020C45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Proposed Solution (Describe your Solution/Prototype)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02320" y="4316066"/>
            <a:ext cx="13957983" cy="3233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8942" indent="-494471" lvl="1">
              <a:lnSpc>
                <a:spcPts val="5084"/>
              </a:lnSpc>
              <a:buFont typeface="Arial"/>
              <a:buChar char="•"/>
            </a:pP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xplanation of the proposed solution</a:t>
            </a:r>
          </a:p>
          <a:p>
            <a:pPr algn="l">
              <a:lnSpc>
                <a:spcPts val="5084"/>
              </a:lnSpc>
            </a:pPr>
          </a:p>
          <a:p>
            <a:pPr algn="l" marL="988942" indent="-494471" lvl="1">
              <a:lnSpc>
                <a:spcPts val="5084"/>
              </a:lnSpc>
              <a:buFont typeface="Arial"/>
              <a:buChar char="•"/>
            </a:pP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it addresses the problem</a:t>
            </a:r>
          </a:p>
          <a:p>
            <a:pPr algn="l">
              <a:lnSpc>
                <a:spcPts val="5084"/>
              </a:lnSpc>
            </a:pPr>
          </a:p>
          <a:p>
            <a:pPr algn="l" marL="988942" indent="-494471" lvl="1">
              <a:lnSpc>
                <a:spcPts val="5084"/>
              </a:lnSpc>
              <a:buFont typeface="Arial"/>
              <a:buChar char="•"/>
            </a:pP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Innovation and uniqueness of the solution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44613" y="9855401"/>
            <a:ext cx="4191119" cy="316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9"/>
              </a:lnSpc>
              <a:spcBef>
                <a:spcPct val="0"/>
              </a:spcBef>
            </a:pPr>
            <a:r>
              <a:rPr lang="en-US" sz="204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 SheHacks Idea submission- Template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648891" y="9036760"/>
            <a:ext cx="21597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51717" y="716031"/>
            <a:ext cx="828794" cy="125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</a:p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</a:t>
            </a:r>
          </a:p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F4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9536" y="568320"/>
            <a:ext cx="16728928" cy="9150359"/>
            <a:chOff x="0" y="0"/>
            <a:chExt cx="7408990" cy="40525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08990" cy="4052556"/>
            </a:xfrm>
            <a:custGeom>
              <a:avLst/>
              <a:gdLst/>
              <a:ahLst/>
              <a:cxnLst/>
              <a:rect r="r" b="b" t="t" l="l"/>
              <a:pathLst>
                <a:path h="4052556" w="7408990">
                  <a:moveTo>
                    <a:pt x="7284530" y="4052556"/>
                  </a:moveTo>
                  <a:lnTo>
                    <a:pt x="124460" y="4052556"/>
                  </a:lnTo>
                  <a:cubicBezTo>
                    <a:pt x="55880" y="4052556"/>
                    <a:pt x="0" y="3996676"/>
                    <a:pt x="0" y="39280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4530" y="0"/>
                  </a:lnTo>
                  <a:cubicBezTo>
                    <a:pt x="7353109" y="0"/>
                    <a:pt x="7408990" y="55880"/>
                    <a:pt x="7408990" y="124460"/>
                  </a:cubicBezTo>
                  <a:lnTo>
                    <a:pt x="7408990" y="3928096"/>
                  </a:lnTo>
                  <a:cubicBezTo>
                    <a:pt x="7408990" y="3996676"/>
                    <a:pt x="7353109" y="4052556"/>
                    <a:pt x="7284530" y="40525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378633">
            <a:off x="8808048" y="982486"/>
            <a:ext cx="8006438" cy="8534963"/>
          </a:xfrm>
          <a:custGeom>
            <a:avLst/>
            <a:gdLst/>
            <a:ahLst/>
            <a:cxnLst/>
            <a:rect r="r" b="b" t="t" l="l"/>
            <a:pathLst>
              <a:path h="8534963" w="8006438">
                <a:moveTo>
                  <a:pt x="0" y="0"/>
                </a:moveTo>
                <a:lnTo>
                  <a:pt x="8006438" y="0"/>
                </a:lnTo>
                <a:lnTo>
                  <a:pt x="8006438" y="8534963"/>
                </a:lnTo>
                <a:lnTo>
                  <a:pt x="0" y="8534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68738" y="990600"/>
            <a:ext cx="8950523" cy="94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0"/>
              </a:lnSpc>
              <a:spcBef>
                <a:spcPct val="0"/>
              </a:spcBef>
            </a:pPr>
            <a:r>
              <a:rPr lang="en-US" b="true" sz="59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</a:t>
            </a:r>
            <a:r>
              <a:rPr lang="en-US" b="true" sz="59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ECHNICAL APPROACH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34744" y="3973165"/>
            <a:ext cx="16973720" cy="3233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0299" indent="-490149" lvl="1">
              <a:lnSpc>
                <a:spcPts val="5039"/>
              </a:lnSpc>
              <a:buFont typeface="Arial"/>
              <a:buChar char="•"/>
            </a:pPr>
            <a:r>
              <a:rPr lang="en-US" sz="45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45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echnologies used (e.g. programming languages, frameworks, hardware)</a:t>
            </a:r>
          </a:p>
          <a:p>
            <a:pPr algn="l">
              <a:lnSpc>
                <a:spcPts val="5039"/>
              </a:lnSpc>
            </a:pPr>
          </a:p>
          <a:p>
            <a:pPr algn="l" marL="980299" indent="-490149" lvl="1">
              <a:lnSpc>
                <a:spcPts val="5039"/>
              </a:lnSpc>
              <a:buFont typeface="Arial"/>
              <a:buChar char="•"/>
            </a:pPr>
            <a:r>
              <a:rPr lang="en-US" sz="45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 and process for implementation (Flow-Charts/ Images/Videos of working prototype)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44613" y="9855401"/>
            <a:ext cx="4191119" cy="316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9"/>
              </a:lnSpc>
              <a:spcBef>
                <a:spcPct val="0"/>
              </a:spcBef>
            </a:pPr>
            <a:r>
              <a:rPr lang="en-US" sz="204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 SheHacks Idea submission- Template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648891" y="9036760"/>
            <a:ext cx="21597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51717" y="716031"/>
            <a:ext cx="828794" cy="125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</a:p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</a:t>
            </a:r>
          </a:p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304457" y="0"/>
            <a:ext cx="2294352" cy="1563742"/>
          </a:xfrm>
          <a:custGeom>
            <a:avLst/>
            <a:gdLst/>
            <a:ahLst/>
            <a:cxnLst/>
            <a:rect r="r" b="b" t="t" l="l"/>
            <a:pathLst>
              <a:path h="1563742" w="2294352">
                <a:moveTo>
                  <a:pt x="0" y="0"/>
                </a:moveTo>
                <a:lnTo>
                  <a:pt x="2294352" y="0"/>
                </a:lnTo>
                <a:lnTo>
                  <a:pt x="2294352" y="1563742"/>
                </a:lnTo>
                <a:lnTo>
                  <a:pt x="0" y="1563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01" t="-31110" r="-6972" b="-35232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F4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9536" y="568320"/>
            <a:ext cx="16728928" cy="9150359"/>
            <a:chOff x="0" y="0"/>
            <a:chExt cx="7408990" cy="40525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08990" cy="4052556"/>
            </a:xfrm>
            <a:custGeom>
              <a:avLst/>
              <a:gdLst/>
              <a:ahLst/>
              <a:cxnLst/>
              <a:rect r="r" b="b" t="t" l="l"/>
              <a:pathLst>
                <a:path h="4052556" w="7408990">
                  <a:moveTo>
                    <a:pt x="7284530" y="4052556"/>
                  </a:moveTo>
                  <a:lnTo>
                    <a:pt x="124460" y="4052556"/>
                  </a:lnTo>
                  <a:cubicBezTo>
                    <a:pt x="55880" y="4052556"/>
                    <a:pt x="0" y="3996676"/>
                    <a:pt x="0" y="39280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4530" y="0"/>
                  </a:lnTo>
                  <a:cubicBezTo>
                    <a:pt x="7353109" y="0"/>
                    <a:pt x="7408990" y="55880"/>
                    <a:pt x="7408990" y="124460"/>
                  </a:cubicBezTo>
                  <a:lnTo>
                    <a:pt x="7408990" y="3928096"/>
                  </a:lnTo>
                  <a:cubicBezTo>
                    <a:pt x="7408990" y="3996676"/>
                    <a:pt x="7353109" y="4052556"/>
                    <a:pt x="7284530" y="40525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378633">
            <a:off x="8808048" y="982486"/>
            <a:ext cx="8006438" cy="8534963"/>
          </a:xfrm>
          <a:custGeom>
            <a:avLst/>
            <a:gdLst/>
            <a:ahLst/>
            <a:cxnLst/>
            <a:rect r="r" b="b" t="t" l="l"/>
            <a:pathLst>
              <a:path h="8534963" w="8006438">
                <a:moveTo>
                  <a:pt x="0" y="0"/>
                </a:moveTo>
                <a:lnTo>
                  <a:pt x="8006438" y="0"/>
                </a:lnTo>
                <a:lnTo>
                  <a:pt x="8006438" y="8534963"/>
                </a:lnTo>
                <a:lnTo>
                  <a:pt x="0" y="8534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16880" y="990600"/>
            <a:ext cx="11054239" cy="94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0"/>
              </a:lnSpc>
              <a:spcBef>
                <a:spcPct val="0"/>
              </a:spcBef>
            </a:pPr>
            <a:r>
              <a:rPr lang="en-US" b="true" sz="59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CHALLENGES &amp; MITIGATION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02320" y="4316066"/>
            <a:ext cx="13957983" cy="2595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84"/>
              </a:lnSpc>
            </a:pPr>
          </a:p>
          <a:p>
            <a:pPr algn="l" marL="988942" indent="-494471" lvl="1">
              <a:lnSpc>
                <a:spcPts val="5084"/>
              </a:lnSpc>
              <a:buFont typeface="Arial"/>
              <a:buChar char="•"/>
            </a:pP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</a:t>
            </a: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ntial challenges and risks</a:t>
            </a:r>
          </a:p>
          <a:p>
            <a:pPr algn="l">
              <a:lnSpc>
                <a:spcPts val="5084"/>
              </a:lnSpc>
            </a:pPr>
          </a:p>
          <a:p>
            <a:pPr algn="l" marL="988942" indent="-494471" lvl="1">
              <a:lnSpc>
                <a:spcPts val="5084"/>
              </a:lnSpc>
              <a:buFont typeface="Arial"/>
              <a:buChar char="•"/>
            </a:pP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Strategies for overcoming these challenges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44613" y="9855401"/>
            <a:ext cx="4191119" cy="316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9"/>
              </a:lnSpc>
              <a:spcBef>
                <a:spcPct val="0"/>
              </a:spcBef>
            </a:pPr>
            <a:r>
              <a:rPr lang="en-US" sz="204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 SheHacks Idea submission- Template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648891" y="9036760"/>
            <a:ext cx="21597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51717" y="716031"/>
            <a:ext cx="828794" cy="125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</a:p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</a:t>
            </a:r>
          </a:p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304457" y="0"/>
            <a:ext cx="2294352" cy="1563742"/>
          </a:xfrm>
          <a:custGeom>
            <a:avLst/>
            <a:gdLst/>
            <a:ahLst/>
            <a:cxnLst/>
            <a:rect r="r" b="b" t="t" l="l"/>
            <a:pathLst>
              <a:path h="1563742" w="2294352">
                <a:moveTo>
                  <a:pt x="0" y="0"/>
                </a:moveTo>
                <a:lnTo>
                  <a:pt x="2294352" y="0"/>
                </a:lnTo>
                <a:lnTo>
                  <a:pt x="2294352" y="1563742"/>
                </a:lnTo>
                <a:lnTo>
                  <a:pt x="0" y="1563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01" t="-31110" r="-6972" b="-35232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F4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9536" y="568320"/>
            <a:ext cx="16728928" cy="9150359"/>
            <a:chOff x="0" y="0"/>
            <a:chExt cx="7408990" cy="40525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08990" cy="4052556"/>
            </a:xfrm>
            <a:custGeom>
              <a:avLst/>
              <a:gdLst/>
              <a:ahLst/>
              <a:cxnLst/>
              <a:rect r="r" b="b" t="t" l="l"/>
              <a:pathLst>
                <a:path h="4052556" w="7408990">
                  <a:moveTo>
                    <a:pt x="7284530" y="4052556"/>
                  </a:moveTo>
                  <a:lnTo>
                    <a:pt x="124460" y="4052556"/>
                  </a:lnTo>
                  <a:cubicBezTo>
                    <a:pt x="55880" y="4052556"/>
                    <a:pt x="0" y="3996676"/>
                    <a:pt x="0" y="39280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4530" y="0"/>
                  </a:lnTo>
                  <a:cubicBezTo>
                    <a:pt x="7353109" y="0"/>
                    <a:pt x="7408990" y="55880"/>
                    <a:pt x="7408990" y="124460"/>
                  </a:cubicBezTo>
                  <a:lnTo>
                    <a:pt x="7408990" y="3928096"/>
                  </a:lnTo>
                  <a:cubicBezTo>
                    <a:pt x="7408990" y="3996676"/>
                    <a:pt x="7353109" y="4052556"/>
                    <a:pt x="7284530" y="40525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378633">
            <a:off x="8808048" y="982486"/>
            <a:ext cx="8006438" cy="8534963"/>
          </a:xfrm>
          <a:custGeom>
            <a:avLst/>
            <a:gdLst/>
            <a:ahLst/>
            <a:cxnLst/>
            <a:rect r="r" b="b" t="t" l="l"/>
            <a:pathLst>
              <a:path h="8534963" w="8006438">
                <a:moveTo>
                  <a:pt x="0" y="0"/>
                </a:moveTo>
                <a:lnTo>
                  <a:pt x="8006438" y="0"/>
                </a:lnTo>
                <a:lnTo>
                  <a:pt x="8006438" y="8534963"/>
                </a:lnTo>
                <a:lnTo>
                  <a:pt x="0" y="8534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797683" y="990600"/>
            <a:ext cx="8692634" cy="94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0"/>
              </a:lnSpc>
              <a:spcBef>
                <a:spcPct val="0"/>
              </a:spcBef>
            </a:pPr>
            <a:r>
              <a:rPr lang="en-US" b="true" sz="59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IMPACT AND BENEFITS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02320" y="4316066"/>
            <a:ext cx="13957983" cy="2595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8942" indent="-494471" lvl="1">
              <a:lnSpc>
                <a:spcPts val="5084"/>
              </a:lnSpc>
              <a:buFont typeface="Arial"/>
              <a:buChar char="•"/>
            </a:pP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</a:t>
            </a: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ential impact on the target audience</a:t>
            </a:r>
          </a:p>
          <a:p>
            <a:pPr algn="l">
              <a:lnSpc>
                <a:spcPts val="5084"/>
              </a:lnSpc>
            </a:pPr>
          </a:p>
          <a:p>
            <a:pPr algn="l" marL="988942" indent="-494471" lvl="1">
              <a:lnSpc>
                <a:spcPts val="5084"/>
              </a:lnSpc>
              <a:buFont typeface="Arial"/>
              <a:buChar char="•"/>
            </a:pP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enefits of the solution (social, economic, environmental, etc.)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44613" y="9855401"/>
            <a:ext cx="4191119" cy="316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9"/>
              </a:lnSpc>
              <a:spcBef>
                <a:spcPct val="0"/>
              </a:spcBef>
            </a:pPr>
            <a:r>
              <a:rPr lang="en-US" sz="204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 SheHacks Idea submission- Template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648891" y="9036760"/>
            <a:ext cx="21597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51717" y="716031"/>
            <a:ext cx="828794" cy="125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</a:p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</a:t>
            </a:r>
          </a:p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304457" y="0"/>
            <a:ext cx="2294352" cy="1563742"/>
          </a:xfrm>
          <a:custGeom>
            <a:avLst/>
            <a:gdLst/>
            <a:ahLst/>
            <a:cxnLst/>
            <a:rect r="r" b="b" t="t" l="l"/>
            <a:pathLst>
              <a:path h="1563742" w="2294352">
                <a:moveTo>
                  <a:pt x="0" y="0"/>
                </a:moveTo>
                <a:lnTo>
                  <a:pt x="2294352" y="0"/>
                </a:lnTo>
                <a:lnTo>
                  <a:pt x="2294352" y="1563742"/>
                </a:lnTo>
                <a:lnTo>
                  <a:pt x="0" y="1563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01" t="-31110" r="-6972" b="-35232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F4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9536" y="568320"/>
            <a:ext cx="16728928" cy="9150359"/>
            <a:chOff x="0" y="0"/>
            <a:chExt cx="7408990" cy="40525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08990" cy="4052556"/>
            </a:xfrm>
            <a:custGeom>
              <a:avLst/>
              <a:gdLst/>
              <a:ahLst/>
              <a:cxnLst/>
              <a:rect r="r" b="b" t="t" l="l"/>
              <a:pathLst>
                <a:path h="4052556" w="7408990">
                  <a:moveTo>
                    <a:pt x="7284530" y="4052556"/>
                  </a:moveTo>
                  <a:lnTo>
                    <a:pt x="124460" y="4052556"/>
                  </a:lnTo>
                  <a:cubicBezTo>
                    <a:pt x="55880" y="4052556"/>
                    <a:pt x="0" y="3996676"/>
                    <a:pt x="0" y="39280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4530" y="0"/>
                  </a:lnTo>
                  <a:cubicBezTo>
                    <a:pt x="7353109" y="0"/>
                    <a:pt x="7408990" y="55880"/>
                    <a:pt x="7408990" y="124460"/>
                  </a:cubicBezTo>
                  <a:lnTo>
                    <a:pt x="7408990" y="3928096"/>
                  </a:lnTo>
                  <a:cubicBezTo>
                    <a:pt x="7408990" y="3996676"/>
                    <a:pt x="7353109" y="4052556"/>
                    <a:pt x="7284530" y="40525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378633">
            <a:off x="8808048" y="982486"/>
            <a:ext cx="8006438" cy="8534963"/>
          </a:xfrm>
          <a:custGeom>
            <a:avLst/>
            <a:gdLst/>
            <a:ahLst/>
            <a:cxnLst/>
            <a:rect r="r" b="b" t="t" l="l"/>
            <a:pathLst>
              <a:path h="8534963" w="8006438">
                <a:moveTo>
                  <a:pt x="0" y="0"/>
                </a:moveTo>
                <a:lnTo>
                  <a:pt x="8006438" y="0"/>
                </a:lnTo>
                <a:lnTo>
                  <a:pt x="8006438" y="8534963"/>
                </a:lnTo>
                <a:lnTo>
                  <a:pt x="0" y="8534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25857" y="990600"/>
            <a:ext cx="11236285" cy="94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0"/>
              </a:lnSpc>
              <a:spcBef>
                <a:spcPct val="0"/>
              </a:spcBef>
            </a:pPr>
            <a:r>
              <a:rPr lang="en-US" b="true" sz="59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RES</a:t>
            </a:r>
            <a:r>
              <a:rPr lang="en-US" b="true" sz="59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EARCH AND REFERENCES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02320" y="4316066"/>
            <a:ext cx="13957983" cy="1319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8942" indent="-494471" lvl="1">
              <a:lnSpc>
                <a:spcPts val="5084"/>
              </a:lnSpc>
              <a:buFont typeface="Arial"/>
              <a:buChar char="•"/>
            </a:pPr>
            <a:r>
              <a:rPr lang="en-US" sz="45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 / Links of the reference, Output Videos and research work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44613" y="9855401"/>
            <a:ext cx="4191119" cy="316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9"/>
              </a:lnSpc>
              <a:spcBef>
                <a:spcPct val="0"/>
              </a:spcBef>
            </a:pPr>
            <a:r>
              <a:rPr lang="en-US" sz="204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 SheHacks Idea submission- Template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648891" y="9036760"/>
            <a:ext cx="21597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51717" y="716031"/>
            <a:ext cx="828794" cy="125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</a:p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</a:t>
            </a:r>
          </a:p>
          <a:p>
            <a:pPr algn="just">
              <a:lnSpc>
                <a:spcPts val="3252"/>
              </a:lnSpc>
              <a:spcBef>
                <a:spcPct val="0"/>
              </a:spcBef>
            </a:pPr>
            <a:r>
              <a:rPr lang="en-US" sz="2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304457" y="0"/>
            <a:ext cx="2294352" cy="1563742"/>
          </a:xfrm>
          <a:custGeom>
            <a:avLst/>
            <a:gdLst/>
            <a:ahLst/>
            <a:cxnLst/>
            <a:rect r="r" b="b" t="t" l="l"/>
            <a:pathLst>
              <a:path h="1563742" w="2294352">
                <a:moveTo>
                  <a:pt x="0" y="0"/>
                </a:moveTo>
                <a:lnTo>
                  <a:pt x="2294352" y="0"/>
                </a:lnTo>
                <a:lnTo>
                  <a:pt x="2294352" y="1563742"/>
                </a:lnTo>
                <a:lnTo>
                  <a:pt x="0" y="1563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01" t="-31110" r="-6972" b="-35232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F4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9536" y="568320"/>
            <a:ext cx="16728928" cy="9150359"/>
            <a:chOff x="0" y="0"/>
            <a:chExt cx="7408990" cy="40525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08990" cy="4052556"/>
            </a:xfrm>
            <a:custGeom>
              <a:avLst/>
              <a:gdLst/>
              <a:ahLst/>
              <a:cxnLst/>
              <a:rect r="r" b="b" t="t" l="l"/>
              <a:pathLst>
                <a:path h="4052556" w="7408990">
                  <a:moveTo>
                    <a:pt x="7284530" y="4052556"/>
                  </a:moveTo>
                  <a:lnTo>
                    <a:pt x="124460" y="4052556"/>
                  </a:lnTo>
                  <a:cubicBezTo>
                    <a:pt x="55880" y="4052556"/>
                    <a:pt x="0" y="3996676"/>
                    <a:pt x="0" y="39280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4530" y="0"/>
                  </a:lnTo>
                  <a:cubicBezTo>
                    <a:pt x="7353109" y="0"/>
                    <a:pt x="7408990" y="55880"/>
                    <a:pt x="7408990" y="124460"/>
                  </a:cubicBezTo>
                  <a:lnTo>
                    <a:pt x="7408990" y="3928096"/>
                  </a:lnTo>
                  <a:cubicBezTo>
                    <a:pt x="7408990" y="3996676"/>
                    <a:pt x="7353109" y="4052556"/>
                    <a:pt x="7284530" y="40525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3379810"/>
            <a:ext cx="16022945" cy="5878490"/>
            <a:chOff x="0" y="0"/>
            <a:chExt cx="2149570" cy="7886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49571" cy="788633"/>
            </a:xfrm>
            <a:custGeom>
              <a:avLst/>
              <a:gdLst/>
              <a:ahLst/>
              <a:cxnLst/>
              <a:rect r="r" b="b" t="t" l="l"/>
              <a:pathLst>
                <a:path h="788633" w="2149571">
                  <a:moveTo>
                    <a:pt x="0" y="50800"/>
                  </a:moveTo>
                  <a:lnTo>
                    <a:pt x="1074785" y="0"/>
                  </a:lnTo>
                  <a:lnTo>
                    <a:pt x="2149571" y="50800"/>
                  </a:lnTo>
                  <a:lnTo>
                    <a:pt x="2149571" y="737833"/>
                  </a:lnTo>
                  <a:lnTo>
                    <a:pt x="1074785" y="788633"/>
                  </a:lnTo>
                  <a:lnTo>
                    <a:pt x="0" y="737833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D9F4C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2700"/>
              <a:ext cx="2149570" cy="775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878103" y="990600"/>
            <a:ext cx="10531793" cy="940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0"/>
              </a:lnSpc>
              <a:spcBef>
                <a:spcPct val="0"/>
              </a:spcBef>
            </a:pPr>
            <a:r>
              <a:rPr lang="en-US" b="true" sz="59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IMPORTANT INSTRUCTIONS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84242" y="2500705"/>
            <a:ext cx="13957983" cy="516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34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</a:t>
            </a:r>
            <a:r>
              <a:rPr lang="en-US" sz="34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ease ensure below pointers are met while submitting the PPT: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378633">
            <a:off x="8808048" y="982486"/>
            <a:ext cx="8006438" cy="8534963"/>
          </a:xfrm>
          <a:custGeom>
            <a:avLst/>
            <a:gdLst/>
            <a:ahLst/>
            <a:cxnLst/>
            <a:rect r="r" b="b" t="t" l="l"/>
            <a:pathLst>
              <a:path h="8534963" w="8006438">
                <a:moveTo>
                  <a:pt x="0" y="0"/>
                </a:moveTo>
                <a:lnTo>
                  <a:pt x="8006438" y="0"/>
                </a:lnTo>
                <a:lnTo>
                  <a:pt x="8006438" y="8534963"/>
                </a:lnTo>
                <a:lnTo>
                  <a:pt x="0" y="8534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70231" y="3854989"/>
            <a:ext cx="15339883" cy="474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74292" indent="-337146" lvl="1">
              <a:lnSpc>
                <a:spcPts val="3716"/>
              </a:lnSpc>
              <a:buAutoNum type="arabicPeriod" startAt="1"/>
            </a:pPr>
            <a:r>
              <a:rPr lang="en-US" sz="31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Kindly keep the maximum slides limit up to six (6). ( Including the title slide)</a:t>
            </a:r>
          </a:p>
          <a:p>
            <a:pPr algn="just" marL="674292" indent="-337146" lvl="1">
              <a:lnSpc>
                <a:spcPts val="3716"/>
              </a:lnSpc>
              <a:buAutoNum type="arabicPeriod" startAt="1"/>
            </a:pPr>
            <a:r>
              <a:rPr lang="en-US" sz="31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to avoid paragraphs and post your solution in points /diagrams / Infographics /pictures</a:t>
            </a:r>
          </a:p>
          <a:p>
            <a:pPr algn="just" marL="674292" indent="-337146" lvl="1">
              <a:lnSpc>
                <a:spcPts val="3716"/>
              </a:lnSpc>
              <a:buAutoNum type="arabicPeriod" startAt="1"/>
            </a:pPr>
            <a:r>
              <a:rPr lang="en-US" sz="31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your explanation precise and easy to understand</a:t>
            </a:r>
          </a:p>
          <a:p>
            <a:pPr algn="just" marL="674292" indent="-337146" lvl="1">
              <a:lnSpc>
                <a:spcPts val="3716"/>
              </a:lnSpc>
              <a:buAutoNum type="arabicPeriod" startAt="1"/>
            </a:pPr>
            <a:r>
              <a:rPr lang="en-US" sz="31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 should be unique and novel.</a:t>
            </a:r>
          </a:p>
          <a:p>
            <a:pPr algn="just" marL="674292" indent="-337146" lvl="1">
              <a:lnSpc>
                <a:spcPts val="3716"/>
              </a:lnSpc>
              <a:buAutoNum type="arabicPeriod" startAt="1"/>
            </a:pPr>
            <a:r>
              <a:rPr lang="en-US" sz="31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only use provided template for making the PPT without changing the idea details pointers(mentioned in previous slides).</a:t>
            </a:r>
          </a:p>
          <a:p>
            <a:pPr algn="just" marL="674292" indent="-337146" lvl="1">
              <a:lnSpc>
                <a:spcPts val="3716"/>
              </a:lnSpc>
              <a:buAutoNum type="arabicPeriod" startAt="1"/>
            </a:pPr>
            <a:r>
              <a:rPr lang="en-US" sz="31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need to save the file in PDF and upload the same on google-form provided for submission of your Solution. No PPT, Word Doc or any other format will be supported.</a:t>
            </a:r>
          </a:p>
          <a:p>
            <a:pPr algn="just">
              <a:lnSpc>
                <a:spcPts val="3716"/>
              </a:lnSpc>
            </a:pPr>
            <a:r>
              <a:rPr lang="en-US" sz="3123">
                <a:solidFill>
                  <a:srgbClr val="FF28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 - You should delete this slide (Important Pointers) when you upload the PDF of your solution in the google-form</a:t>
            </a:r>
            <a:r>
              <a:rPr lang="en-US" sz="312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44613" y="9855401"/>
            <a:ext cx="4191119" cy="316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9"/>
              </a:lnSpc>
              <a:spcBef>
                <a:spcPct val="0"/>
              </a:spcBef>
            </a:pPr>
            <a:r>
              <a:rPr lang="en-US" sz="204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 SheHacks Idea submission- Template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648891" y="9036760"/>
            <a:ext cx="21597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304457" y="0"/>
            <a:ext cx="2294352" cy="1563742"/>
          </a:xfrm>
          <a:custGeom>
            <a:avLst/>
            <a:gdLst/>
            <a:ahLst/>
            <a:cxnLst/>
            <a:rect r="r" b="b" t="t" l="l"/>
            <a:pathLst>
              <a:path h="1563742" w="2294352">
                <a:moveTo>
                  <a:pt x="0" y="0"/>
                </a:moveTo>
                <a:lnTo>
                  <a:pt x="2294352" y="0"/>
                </a:lnTo>
                <a:lnTo>
                  <a:pt x="2294352" y="1563742"/>
                </a:lnTo>
                <a:lnTo>
                  <a:pt x="0" y="1563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01" t="-31110" r="-6972" b="-3523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DAG71t9AyII</dc:identifier>
  <dcterms:modified xsi:type="dcterms:W3CDTF">2011-08-01T06:04:30Z</dcterms:modified>
  <cp:revision>1</cp:revision>
  <dc:title>she hacks 2026</dc:title>
</cp:coreProperties>
</file>